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00" y="1003300"/>
            <a:ext cx="10922000" cy="4851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3815"/>
            <a:ext cx="12192000" cy="67703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0" y="76200"/>
            <a:ext cx="12141200" cy="6705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350" y="285750"/>
            <a:ext cx="11925300" cy="6286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270" y="0"/>
            <a:ext cx="116808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0" y="25400"/>
            <a:ext cx="12179300" cy="6807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5720"/>
            <a:ext cx="12192000" cy="67665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875"/>
            <a:ext cx="12192000" cy="68262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00" y="965200"/>
            <a:ext cx="11963400" cy="492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3340"/>
            <a:ext cx="12192000" cy="67513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2865"/>
            <a:ext cx="12192000" cy="67322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zpw</dc:creator>
  <cp:lastModifiedBy>猫尾巴~</cp:lastModifiedBy>
  <cp:revision>27</cp:revision>
  <dcterms:created xsi:type="dcterms:W3CDTF">2022-12-10T09:39:54Z</dcterms:created>
  <dcterms:modified xsi:type="dcterms:W3CDTF">2022-12-10T09:39:54Z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4B7F5BA15DA012CA98608B63C33FDAC0</vt:lpwstr>
  </property>
</Properties>
</file>

<file path=docProps/thumbnail.jpeg>
</file>